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87" r:id="rId4"/>
    <p:sldId id="286" r:id="rId5"/>
    <p:sldId id="257" r:id="rId6"/>
    <p:sldId id="282" r:id="rId7"/>
    <p:sldId id="288" r:id="rId8"/>
    <p:sldId id="290" r:id="rId9"/>
    <p:sldId id="285" r:id="rId10"/>
    <p:sldId id="289" r:id="rId11"/>
    <p:sldId id="291" r:id="rId12"/>
    <p:sldId id="258" r:id="rId13"/>
    <p:sldId id="293" r:id="rId14"/>
    <p:sldId id="297" r:id="rId15"/>
    <p:sldId id="298" r:id="rId16"/>
    <p:sldId id="299" r:id="rId17"/>
    <p:sldId id="259" r:id="rId18"/>
    <p:sldId id="296" r:id="rId19"/>
    <p:sldId id="260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লেখে শিক্ষককে দেখাবেন।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নিয়ে ছবিগুলো</a:t>
            </a:r>
            <a:r>
              <a:rPr lang="bn-IN" baseline="0" dirty="0" smtClean="0"/>
              <a:t> ব্যাখ্যা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0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</a:t>
            </a:r>
            <a:r>
              <a:rPr lang="bn-IN" dirty="0" smtClean="0"/>
              <a:t>র্থীদের</a:t>
            </a:r>
            <a:r>
              <a:rPr lang="bn-IN" baseline="0" dirty="0" smtClean="0"/>
              <a:t> </a:t>
            </a:r>
            <a:r>
              <a:rPr lang="bn-BD" baseline="0" dirty="0" smtClean="0"/>
              <a:t>কয়েকটি দলে বিভক্ত ক</a:t>
            </a:r>
            <a:r>
              <a:rPr lang="bn-IN" baseline="0" dirty="0" smtClean="0"/>
              <a:t>রে</a:t>
            </a:r>
            <a:r>
              <a:rPr lang="bn-BD" baseline="0" dirty="0" smtClean="0"/>
              <a:t>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</a:t>
            </a:r>
            <a:r>
              <a:rPr lang="bn-IN" baseline="0" dirty="0" smtClean="0"/>
              <a:t>ভুল</a:t>
            </a:r>
            <a:r>
              <a:rPr lang="bn-BD" baseline="0" dirty="0" smtClean="0"/>
              <a:t>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</a:t>
            </a:r>
            <a:r>
              <a:rPr lang="bn-BD" baseline="0" dirty="0" smtClean="0"/>
              <a:t> থেকে শিক্ষার্থী এই প্রশ্নের উত্তর নিজে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 বিনিময়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0" dirty="0" smtClean="0">
                <a:latin typeface="NikoshBAN" pitchFamily="2" charset="0"/>
                <a:cs typeface="NikoshBAN" pitchFamily="2" charset="0"/>
              </a:rPr>
              <a:t>এই স্লাইড প্রদর্শনের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পরে শিক্ষক প্রশ্ন করে আইসিটি সাথে ভবিষ্যৎ জীবনের সম্পর্ক জানতে চাইবেন।</a:t>
            </a:r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লক্ষ্ করতে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ফল অতীব জরুরী।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প্রোগ্রামিং এবং ওয়েবসাইট বিনির্মানের ইমেজগুলো ব্যাখ্যা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কম্পিউটার প্রশিক্ষণ</a:t>
            </a:r>
            <a:r>
              <a:rPr lang="bn-IN" sz="1200" b="0" baseline="0" dirty="0" smtClean="0">
                <a:latin typeface="NikoshBAN" pitchFamily="2" charset="0"/>
                <a:cs typeface="NikoshBAN" pitchFamily="2" charset="0"/>
              </a:rPr>
              <a:t> ও ক</a:t>
            </a: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ল সেন্টারের</a:t>
            </a:r>
            <a:r>
              <a:rPr lang="bn-IN" sz="1200" b="0" baseline="0" dirty="0" smtClean="0">
                <a:latin typeface="NikoshBAN" pitchFamily="2" charset="0"/>
                <a:cs typeface="NikoshBAN" pitchFamily="2" charset="0"/>
              </a:rPr>
              <a:t> কাজ ব্যাখ্যা করবেন। </a:t>
            </a: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70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B11-D56B-4ECB-BC70-42CD7D0008B4}" type="datetime1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B19E-AD9B-4917-AB39-E6C6D9EBAE53}" type="datetime1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B18-534E-4A5B-BA9E-EF514476AEDF}" type="datetime1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846A-A518-44F0-95BC-1EBFBCF16F01}" type="datetime1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DC09-DE69-402D-BF88-9D442D225E66}" type="datetime1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1D2D-F395-4291-AAF0-C04F9038D0E9}" type="datetime1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EFEC-D941-4E9D-BD78-1B8BE6C38E8F}" type="datetime1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FD1-FE21-4994-B698-AC41FB6C06A6}" type="datetime1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9B-DD2A-4446-90AC-D2B941676E9D}" type="datetime1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C23-029C-42CD-B4B9-459620444879}" type="datetime1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AE-EFAD-4378-A98C-17D44A410227}" type="datetime1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D7DB-348C-43AF-B5A2-2DE458867BD5}" type="datetime1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8056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609600"/>
            <a:ext cx="4278899" cy="31055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96" y="3715126"/>
            <a:ext cx="5181600" cy="2590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53000" y="1371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অফিস অটোমেশন সিস্টেম ডিজাইন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748916"/>
            <a:ext cx="315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আর্টিফিশিয়াল ইন্টিলিজেন্স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99360"/>
            <a:ext cx="3505200" cy="23500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4"/>
          <a:stretch/>
        </p:blipFill>
        <p:spPr>
          <a:xfrm>
            <a:off x="4809414" y="1061830"/>
            <a:ext cx="3508612" cy="23876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66800" y="3564144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রোবোটিক ইঞ্জিনিয়ারিং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4470" y="3530025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মোবাইল কমিউনিকেশন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6" y="4148919"/>
            <a:ext cx="4091566" cy="2529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44470" y="5029200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ডেটা কমিউনিকেশন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6812" y="985672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72" y="2209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ক্যারিয়ার গঠনে আইসিটি শিক্ষার কয়েকটি গুরুত্ব লেখ।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9249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প্রোগ্রামিংয়ের গুরুত্ব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00384"/>
            <a:ext cx="4566602" cy="25687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90600" y="3699820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মোবাইল অ্যাপস তৈরি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276600"/>
            <a:ext cx="4478691" cy="2899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98350" y="6209524"/>
            <a:ext cx="257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ফ্রিল্যান্সিং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1213145"/>
            <a:ext cx="4543568" cy="3206455"/>
            <a:chOff x="519609" y="973024"/>
            <a:chExt cx="4631533" cy="34107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09" y="973024"/>
              <a:ext cx="4572000" cy="341071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685801" y="3124199"/>
              <a:ext cx="4465341" cy="119485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2360"/>
            <a:ext cx="4539018" cy="24503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Left Arrow 9"/>
          <p:cNvSpPr/>
          <p:nvPr/>
        </p:nvSpPr>
        <p:spPr>
          <a:xfrm>
            <a:off x="5229367" y="3235493"/>
            <a:ext cx="3581400" cy="2734592"/>
          </a:xfrm>
          <a:prstGeom prst="lef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ঘরের বাহির থেকে টিভি,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রেফ্রিজারেটর, এয়ারকন্ডিশন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নিয়ন্ত্রন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যায়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229367" y="1213145"/>
            <a:ext cx="3269226" cy="1738802"/>
          </a:xfrm>
          <a:prstGeom prst="lef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ইলেকট্রনিক ডিভাইসের মাধ্যমে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প্রেসার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মাপা যায়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" y="762000"/>
            <a:ext cx="41910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2" y="1831271"/>
            <a:ext cx="4213746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1598" y="4599296"/>
            <a:ext cx="77252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মানুষের হাতের নিয়ন্ত্রণে মহাকাশে ছুটে চলছে স্যাটেলাইট।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বর্তমানে বাংলাদেশের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ভালো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প্রোগ্রামাররা গুগল, মাইক্রোসফট, ইনটেল, ফেসবুকের মত বিখ্যাত কোম্পানিগুলোতে কাজ করছে।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292" y="1752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ফ্রিল্যান্সের কাজের জন্য প্রয়োজন ধৈর্য এবং ইংরেজি ভাষার দক্ষতা।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5" y="2525973"/>
            <a:ext cx="4209299" cy="2279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28" y="2514600"/>
            <a:ext cx="4209299" cy="2279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161746"/>
            <a:ext cx="6446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 কম্পিউটার কাউন্সিল ও আইটি ফার্মে কাজ করে উজ্জ্বল ক্যারিয়ার গঠন করতে পার।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509" y="473071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7723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4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8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8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8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09601" y="3105835"/>
            <a:ext cx="8257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“ক্যারিয়ার </a:t>
            </a:r>
            <a:r>
              <a:rPr lang="bn-IN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 আইসিটির সম্ভাবনা অনেক উজ্জ্বল।” </a:t>
            </a:r>
            <a:r>
              <a:rPr lang="bn-IN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 বিশ্লেষণ কর। 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90" y="762000"/>
            <a:ext cx="8453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কিসের ব্যবহার ছাড়া একটি দিনও কল্পনা করা যায় না? </a:t>
            </a:r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আইসিটির প্রধান উপকরণ কী? </a:t>
            </a:r>
          </a:p>
          <a:p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নিচের কোনটি সফটওয়্যার নির্মাতা প্রতিষ্ঠান নয়?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7296" y="13716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আইসিটি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1371600"/>
            <a:ext cx="4495800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9718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মোবাইল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35052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কম্পিউটার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33800" y="29718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ই-বুক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38600" y="3505200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ইন্টারনেট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43919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4648200"/>
            <a:ext cx="3162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মাইক্রোসফট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00100" y="4668671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ফেসবুক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গুগল 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733800" y="53340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জি-মেইল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43000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43000" y="1984044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43000" y="3626893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40778" y="5451712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20737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20737" y="1997735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57187" y="31242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59945" y="30861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59945" y="3626893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157187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57187" y="5423279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93550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1000" y="3505200"/>
            <a:ext cx="8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তুমি কী মনে কর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তোমার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ভবিষ্যৎ ক্যারিয়ার উন্নয়নের জন্য আইসিটি শিক্ষা আবশ্যক এবং কেন? ব্যাখ্যা কর।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9" y="1676400"/>
            <a:ext cx="4673600" cy="4673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6000" y="152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3619" r="-12911" b="24068"/>
          <a:stretch/>
        </p:blipFill>
        <p:spPr>
          <a:xfrm>
            <a:off x="5368119" y="1359848"/>
            <a:ext cx="3283476" cy="2743200"/>
          </a:xfrm>
          <a:prstGeom prst="snip2SameRect">
            <a:avLst>
              <a:gd name="adj1" fmla="val 16667"/>
              <a:gd name="adj2" fmla="val 50000"/>
            </a:avLst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49335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34" y="685800"/>
            <a:ext cx="5905500" cy="4429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৯ম-১০ম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ভেড়ামারা,কুষ্টিয়া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793" y="1371600"/>
            <a:ext cx="1309689" cy="1639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ভবিষ্যৎ ক্যারিয়ার ও আইসিটি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179232"/>
            <a:ext cx="4566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তোমাদের ভবিষ্যৎ জীবনের সাথে ছবিগুলোর সম্পর্ক কী?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/>
          <a:stretch/>
        </p:blipFill>
        <p:spPr>
          <a:xfrm>
            <a:off x="533400" y="1031592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5"/>
          <a:stretch/>
        </p:blipFill>
        <p:spPr>
          <a:xfrm>
            <a:off x="4600433" y="1031592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24314"/>
            <a:ext cx="3505200" cy="218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6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587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8381999" cy="270843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ক্যারিয়ারে আইসিটির ভূমিকা বর্ণনা করতে পারবে। </a:t>
            </a:r>
            <a:endParaRPr lang="en-US" sz="3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 ভিত্তিক ক্যারিয়ারসমূহ চিহ্নিত করতে </a:t>
            </a:r>
            <a:r>
              <a:rPr lang="bn-BD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প্রোগ্রামিংয়ের গুরুত্ব ব্যাখ্যা করতে </a:t>
            </a:r>
            <a:r>
              <a:rPr lang="bn-BD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“ক্যারিয়ার হিসেবে আইসিটির সম্ভাবনা অনেক উজ্জ্বল।” বিশ্লেষণ করতে পারবে। </a:t>
            </a:r>
            <a:endParaRPr lang="en-US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60562"/>
            <a:ext cx="83819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ক্যারিয়ারে আইসিটির ভূমিকা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>
          <a:xfrm>
            <a:off x="1459533" y="974017"/>
            <a:ext cx="6478706" cy="42981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52700" y="53441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অফিস সফটওয়্যারের 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1596" y="540431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ইন্টারনেটের 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4400" y="923165"/>
            <a:ext cx="6525175" cy="4342207"/>
            <a:chOff x="-457200" y="304800"/>
            <a:chExt cx="6525175" cy="43422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200" y="304800"/>
              <a:ext cx="6525175" cy="4342207"/>
            </a:xfrm>
            <a:prstGeom prst="rect">
              <a:avLst/>
            </a:prstGeom>
          </p:spPr>
        </p:pic>
        <p:pic>
          <p:nvPicPr>
            <p:cNvPr id="9" name="Picture 2" descr="E:\Model Content-ICT\3rd Program\Picture-3\111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60" y="535262"/>
              <a:ext cx="4182781" cy="23451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709423" y="5344180"/>
            <a:ext cx="197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ই-মেইল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9643" y="5364512"/>
            <a:ext cx="260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সামাজিক 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87666"/>
            <a:ext cx="6525175" cy="4298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22" y="974017"/>
            <a:ext cx="6678378" cy="43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8451" y="13031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ক্যারিয়ারের ক্ষেত্রে আইসিটি দক্ষতা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040" y="4771831"/>
            <a:ext cx="318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ওয়েব সাইট বিনির্মাণ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8687" y="12395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প্রোগ্রামিং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4446896" cy="292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r="8955" b="5201"/>
          <a:stretch/>
        </p:blipFill>
        <p:spPr>
          <a:xfrm>
            <a:off x="4267200" y="3582770"/>
            <a:ext cx="4476466" cy="29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আইসিটি ভিত্তিক ক্যারিয়ার সমূহ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84086"/>
            <a:ext cx="3733800" cy="2800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29269" y="3733800"/>
            <a:ext cx="251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প্রশিক্ষণ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93" y="3124200"/>
            <a:ext cx="4559708" cy="2667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97431" y="5867400"/>
            <a:ext cx="156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কল সেন্টার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845820"/>
            <a:ext cx="4114800" cy="236220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08020"/>
            <a:ext cx="3848587" cy="26940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66800" y="3352800"/>
            <a:ext cx="251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কম্পিউটার সায়েন্স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6029952"/>
            <a:ext cx="3352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কম্পিউটার ইঞ্জিনিয়ারিং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524</Words>
  <Application>Microsoft Office PowerPoint</Application>
  <PresentationFormat>On-screen Show (4:3)</PresentationFormat>
  <Paragraphs>111</Paragraphs>
  <Slides>20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306</cp:revision>
  <dcterms:created xsi:type="dcterms:W3CDTF">2015-03-31T15:15:49Z</dcterms:created>
  <dcterms:modified xsi:type="dcterms:W3CDTF">2016-03-20T16:54:36Z</dcterms:modified>
</cp:coreProperties>
</file>